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4" r:id="rId3"/>
    <p:sldId id="256" r:id="rId4"/>
    <p:sldId id="258" r:id="rId5"/>
    <p:sldId id="261" r:id="rId6"/>
    <p:sldId id="262" r:id="rId7"/>
    <p:sldId id="260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07" autoAdjust="0"/>
  </p:normalViewPr>
  <p:slideViewPr>
    <p:cSldViewPr>
      <p:cViewPr varScale="1">
        <p:scale>
          <a:sx n="65" d="100"/>
          <a:sy n="65" d="100"/>
        </p:scale>
        <p:origin x="-153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02.11.2018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02.11.2018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02.11.2018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02.11.2018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02.11.2018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02.11.2018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132856"/>
            <a:ext cx="8686800" cy="3947269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Знать в совершенстве язык – </a:t>
            </a:r>
          </a:p>
          <a:p>
            <a:pPr algn="r">
              <a:buNone/>
            </a:pP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значит владеть его стилями.</a:t>
            </a:r>
          </a:p>
          <a:p>
            <a:pPr algn="r">
              <a:buNone/>
            </a:pP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Г.Я. </a:t>
            </a:r>
            <a:r>
              <a:rPr lang="ru-RU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Солганик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2" name="AutoShape 2" descr="ÐÐ°ÑÑÐ¸Ð½ÐºÐ¸ Ð¿Ð¾ Ð·Ð°Ð¿ÑÐ¾ÑÑ ÐºÐ¾Ð¼Ð¼ÑÐ½Ð¸ÐºÐ°ÑÐ¸Ñ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" name="Рисунок 5" descr="ftwtymzirza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3717032"/>
            <a:ext cx="3199274" cy="26642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reflection blurRad="12700" stA="38000" endPos="28000" dist="5000" dir="5400000" sy="-100000" algn="bl" rotWithShape="0"/>
          </a:effectLst>
          <a:scene3d>
            <a:camera prst="perspectiveContrastingRightFacing"/>
            <a:lightRig rig="threePt" dir="t"/>
          </a:scene3d>
        </p:spPr>
      </p:pic>
      <p:sp>
        <p:nvSpPr>
          <p:cNvPr id="7" name="TextBox 6"/>
          <p:cNvSpPr txBox="1"/>
          <p:nvPr/>
        </p:nvSpPr>
        <p:spPr>
          <a:xfrm>
            <a:off x="323528" y="548680"/>
            <a:ext cx="76328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Тема занятия: 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ФУНКЦИОНАЛЬНЫЕ СТИЛИ РЕЧИ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Скучно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деградация, пустячный, 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скворечник, очечник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астма, Ильинична, яичница, бутерброд, 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дерматин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пресса, 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шинель, партер.</a:t>
            </a:r>
            <a:endParaRPr lang="ru-RU" sz="3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476672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Орфоэпическая разминка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836712"/>
            <a:ext cx="763284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Нельзя к цветку в виде дополнения подвесить шуруп. Нельзя к нитке жемчуга на женской шее присоединить в виде подвесок канцелярские скрепки. Объяснить, почему это нельзя, тоже нельзя. Дело сводится к языковому слуху, ко вкусу, к чувству языка, а, в конечном счёте, к уровню культуры.</a:t>
            </a:r>
          </a:p>
          <a:p>
            <a:pPr algn="r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В. Солоухин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_ac2eb_42f501c9_L-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692696"/>
            <a:ext cx="4896544" cy="479638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6804248" y="5373216"/>
            <a:ext cx="1584176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Стилус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827584" y="2348880"/>
            <a:ext cx="69847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Основная функция стиля.</a:t>
            </a:r>
          </a:p>
          <a:p>
            <a:pPr marL="342900" indent="-342900">
              <a:buAutoNum type="arabicPeriod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Стилевые черты текста.</a:t>
            </a:r>
          </a:p>
          <a:p>
            <a:pPr marL="342900" indent="-342900">
              <a:buAutoNum type="arabicPeriod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Языковые особенности стиля.</a:t>
            </a:r>
          </a:p>
          <a:p>
            <a:pPr marL="342900" indent="-342900">
              <a:buAutoNum type="arabicPeriod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Речевой жанр.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9552" y="404664"/>
            <a:ext cx="77768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Доказательства принадлежности текста к определённому стилю</a:t>
            </a:r>
            <a:endParaRPr lang="ru-RU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124744"/>
            <a:ext cx="8064896" cy="5400600"/>
          </a:xfrm>
        </p:spPr>
        <p:txBody>
          <a:bodyPr>
            <a:normAutofit fontScale="77500" lnSpcReduction="20000"/>
          </a:bodyPr>
          <a:lstStyle/>
          <a:p>
            <a:pPr marL="0" lv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Создать описание болезни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не встречающейся в природе, составить её грамотное описание (этиологию (почему и отчего возникло заболевание), патогенез (как развивается заболевание), клиническую картину (какие симптомы, как проявляется) , диагностику (на основании чего делается заключение о заболевании), лечение (как и чем лечить).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3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Составить рекламный текст 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несуществующей биологически активной добавки.</a:t>
            </a:r>
          </a:p>
          <a:p>
            <a:pPr algn="just">
              <a:buNone/>
            </a:pPr>
            <a:endParaRPr lang="ru-RU" sz="3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87624" y="404664"/>
            <a:ext cx="6336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Задания для групп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836712"/>
            <a:ext cx="763284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Нельзя к цветку в виде дополнения подвесить шуруп. Нельзя к нитке жемчуга на женской шее присоединить в виде подвесок канцелярские скрепки. Объяснить, почему это нельзя, тоже нельзя. Дело сводится к языковому слуху, ко вкусу, к чувству языка, а, в конечном счёте, к уровню культуры.</a:t>
            </a:r>
          </a:p>
          <a:p>
            <a:pPr algn="r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В. Солоухин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0" y="1484784"/>
            <a:ext cx="69127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Желаю успехов </a:t>
            </a:r>
          </a:p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в повышении уровня культуры! 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жизнера-остный-сту-ент-за-книгами-3909614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3140968"/>
            <a:ext cx="4428492" cy="2952328"/>
          </a:xfrm>
          <a:prstGeom prst="rect">
            <a:avLst/>
          </a:prstGeom>
          <a:ln w="190500" cap="sq">
            <a:solidFill>
              <a:schemeClr val="bg2"/>
            </a:solidFill>
            <a:prstDash val="solid"/>
            <a:miter lim="800000"/>
          </a:ln>
          <a:effectLst>
            <a:glow rad="101600">
              <a:schemeClr val="accent1">
                <a:satMod val="175000"/>
                <a:alpha val="40000"/>
              </a:schemeClr>
            </a:glow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94</TotalTime>
  <Words>267</Words>
  <Application>Microsoft Office PowerPoint</Application>
  <PresentationFormat>Экран (4:3)</PresentationFormat>
  <Paragraphs>25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Натали</dc:creator>
  <cp:lastModifiedBy>Натали</cp:lastModifiedBy>
  <cp:revision>14</cp:revision>
  <dcterms:created xsi:type="dcterms:W3CDTF">2018-11-01T21:14:14Z</dcterms:created>
  <dcterms:modified xsi:type="dcterms:W3CDTF">2018-11-02T05:11:01Z</dcterms:modified>
</cp:coreProperties>
</file>